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7" r:id="rId8"/>
    <p:sldId id="262" r:id="rId9"/>
    <p:sldId id="263" r:id="rId10"/>
    <p:sldId id="264" r:id="rId11"/>
    <p:sldId id="266" r:id="rId12"/>
    <p:sldId id="265" r:id="rId13"/>
  </p:sldIdLst>
  <p:sldSz cx="12192000" cy="6858000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96" y="7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433CC7BB-4DAB-F2B4-F6B4-D4516B46F8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ชื่อเรื่องรอง 2">
            <a:extLst>
              <a:ext uri="{FF2B5EF4-FFF2-40B4-BE49-F238E27FC236}">
                <a16:creationId xmlns:a16="http://schemas.microsoft.com/office/drawing/2014/main" id="{18365A18-C401-40B0-C724-AD5ED02A1CA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9E921B46-356C-9BFE-566A-DEB72DDBB5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0663E-EFF5-4223-882A-1D86AB2DBC91}" type="datetimeFigureOut">
              <a:rPr lang="th-TH" smtClean="0"/>
              <a:t>05/08/68</a:t>
            </a:fld>
            <a:endParaRPr lang="th-TH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A016938F-2917-E8AA-FEAA-9526F53707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00CA8538-8629-C3BA-A05A-67D8802FE4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FE5CA0-3329-41B1-83A6-0BF562D5648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2440311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DF9B4502-15E8-AFD6-ADB2-9E0B8E96BE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แนวตั้ง 2">
            <a:extLst>
              <a:ext uri="{FF2B5EF4-FFF2-40B4-BE49-F238E27FC236}">
                <a16:creationId xmlns:a16="http://schemas.microsoft.com/office/drawing/2014/main" id="{B4DDADE9-9562-D847-745B-012C76D19C5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A0F530DD-53C4-63B9-F3FC-01231F4996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0663E-EFF5-4223-882A-1D86AB2DBC91}" type="datetimeFigureOut">
              <a:rPr lang="th-TH" smtClean="0"/>
              <a:t>05/08/68</a:t>
            </a:fld>
            <a:endParaRPr lang="th-TH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E31BA776-2205-A9F4-7403-445F21ACC9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F8319F51-D7E6-8932-4E69-6893A60FBD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FE5CA0-3329-41B1-83A6-0BF562D5648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020832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>
            <a:extLst>
              <a:ext uri="{FF2B5EF4-FFF2-40B4-BE49-F238E27FC236}">
                <a16:creationId xmlns:a16="http://schemas.microsoft.com/office/drawing/2014/main" id="{CA96286E-72E4-A92E-7BA0-C81C9531BCB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แนวตั้ง 2">
            <a:extLst>
              <a:ext uri="{FF2B5EF4-FFF2-40B4-BE49-F238E27FC236}">
                <a16:creationId xmlns:a16="http://schemas.microsoft.com/office/drawing/2014/main" id="{5F3912CC-0301-1CD5-A412-6EAF2633B9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1BBBF12E-E5B4-B811-540E-D416AAC0DC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0663E-EFF5-4223-882A-1D86AB2DBC91}" type="datetimeFigureOut">
              <a:rPr lang="th-TH" smtClean="0"/>
              <a:t>05/08/68</a:t>
            </a:fld>
            <a:endParaRPr lang="th-TH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1B4AB8DB-991E-005C-EEC1-9861D83582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99C524D9-0BCB-EFFA-38B5-79B50C6A3E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FE5CA0-3329-41B1-83A6-0BF562D5648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7238374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2203A363-8E5A-5FC7-4439-C817D2189C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5CF5023C-9E47-2D87-F13E-1632782948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E6CF0880-D2A9-EC40-3E07-D27A999D5D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0663E-EFF5-4223-882A-1D86AB2DBC91}" type="datetimeFigureOut">
              <a:rPr lang="th-TH" smtClean="0"/>
              <a:t>05/08/68</a:t>
            </a:fld>
            <a:endParaRPr lang="th-TH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ED7E5EB9-27FE-4916-1083-1A68CB493C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0D771353-1AAD-5923-86E8-4B1A68D1CF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FE5CA0-3329-41B1-83A6-0BF562D5648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221842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3E34E926-DDE6-491A-FB83-1712186C69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:a16="http://schemas.microsoft.com/office/drawing/2014/main" id="{3A5323B8-0C75-32D8-AA83-2645E04929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3CC5886D-36F6-2C8F-8411-219E4760EE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0663E-EFF5-4223-882A-1D86AB2DBC91}" type="datetimeFigureOut">
              <a:rPr lang="th-TH" smtClean="0"/>
              <a:t>05/08/68</a:t>
            </a:fld>
            <a:endParaRPr lang="th-TH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381842EA-41AE-70D6-2708-6C38D7AC44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40FEF232-D9BE-9FC5-5174-1EC0C70C71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FE5CA0-3329-41B1-83A6-0BF562D5648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223011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6FB24B9C-111E-BCF1-D4BC-73721961EB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F6C32569-A33A-0B46-6A9E-B8784A8468C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เนื้อหา 3">
            <a:extLst>
              <a:ext uri="{FF2B5EF4-FFF2-40B4-BE49-F238E27FC236}">
                <a16:creationId xmlns:a16="http://schemas.microsoft.com/office/drawing/2014/main" id="{B9AE0C18-25F7-B02E-CC0A-DF85DEAE23F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:a16="http://schemas.microsoft.com/office/drawing/2014/main" id="{6134339C-B1AC-1D8B-F400-3518CF7735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0663E-EFF5-4223-882A-1D86AB2DBC91}" type="datetimeFigureOut">
              <a:rPr lang="th-TH" smtClean="0"/>
              <a:t>05/08/68</a:t>
            </a:fld>
            <a:endParaRPr lang="th-TH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:a16="http://schemas.microsoft.com/office/drawing/2014/main" id="{51A45583-F6B8-B92D-59EA-2786BB1078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:a16="http://schemas.microsoft.com/office/drawing/2014/main" id="{849D3D93-7DE4-5B29-524E-79E655CB69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FE5CA0-3329-41B1-83A6-0BF562D5648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82487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F1D9350F-1CA5-5B0A-A61D-1BD80B51A6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:a16="http://schemas.microsoft.com/office/drawing/2014/main" id="{2067CCE8-C0B6-B224-19EF-E32029F2DF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เนื้อหา 3">
            <a:extLst>
              <a:ext uri="{FF2B5EF4-FFF2-40B4-BE49-F238E27FC236}">
                <a16:creationId xmlns:a16="http://schemas.microsoft.com/office/drawing/2014/main" id="{D3016A0F-1E77-0128-8274-6EB134FC98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ข้อความ 4">
            <a:extLst>
              <a:ext uri="{FF2B5EF4-FFF2-40B4-BE49-F238E27FC236}">
                <a16:creationId xmlns:a16="http://schemas.microsoft.com/office/drawing/2014/main" id="{5A612FBA-9FAB-99B1-3876-6175AC503A0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6" name="ตัวแทนเนื้อหา 5">
            <a:extLst>
              <a:ext uri="{FF2B5EF4-FFF2-40B4-BE49-F238E27FC236}">
                <a16:creationId xmlns:a16="http://schemas.microsoft.com/office/drawing/2014/main" id="{D05FF973-BB9F-FADD-E776-BC4206435B2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7" name="ตัวแทนวันที่ 6">
            <a:extLst>
              <a:ext uri="{FF2B5EF4-FFF2-40B4-BE49-F238E27FC236}">
                <a16:creationId xmlns:a16="http://schemas.microsoft.com/office/drawing/2014/main" id="{63048A48-EBAB-F395-A8B2-4C00B4F6C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0663E-EFF5-4223-882A-1D86AB2DBC91}" type="datetimeFigureOut">
              <a:rPr lang="th-TH" smtClean="0"/>
              <a:t>05/08/68</a:t>
            </a:fld>
            <a:endParaRPr lang="th-TH"/>
          </a:p>
        </p:txBody>
      </p:sp>
      <p:sp>
        <p:nvSpPr>
          <p:cNvPr id="8" name="ตัวแทนท้ายกระดาษ 7">
            <a:extLst>
              <a:ext uri="{FF2B5EF4-FFF2-40B4-BE49-F238E27FC236}">
                <a16:creationId xmlns:a16="http://schemas.microsoft.com/office/drawing/2014/main" id="{D7A53695-62A3-A567-9AC6-F6AF1BE1E8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แทนหมายเลขสไลด์ 8">
            <a:extLst>
              <a:ext uri="{FF2B5EF4-FFF2-40B4-BE49-F238E27FC236}">
                <a16:creationId xmlns:a16="http://schemas.microsoft.com/office/drawing/2014/main" id="{87EE4ED3-27D9-CDB4-D911-758F2DC83D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FE5CA0-3329-41B1-83A6-0BF562D5648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951249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98AD8E15-AB8A-BBD2-84C5-3C739227EE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วันที่ 2">
            <a:extLst>
              <a:ext uri="{FF2B5EF4-FFF2-40B4-BE49-F238E27FC236}">
                <a16:creationId xmlns:a16="http://schemas.microsoft.com/office/drawing/2014/main" id="{C8B2B85E-0769-2A6D-9042-2D331A9254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0663E-EFF5-4223-882A-1D86AB2DBC91}" type="datetimeFigureOut">
              <a:rPr lang="th-TH" smtClean="0"/>
              <a:t>05/08/68</a:t>
            </a:fld>
            <a:endParaRPr lang="th-TH"/>
          </a:p>
        </p:txBody>
      </p:sp>
      <p:sp>
        <p:nvSpPr>
          <p:cNvPr id="4" name="ตัวแทนท้ายกระดาษ 3">
            <a:extLst>
              <a:ext uri="{FF2B5EF4-FFF2-40B4-BE49-F238E27FC236}">
                <a16:creationId xmlns:a16="http://schemas.microsoft.com/office/drawing/2014/main" id="{75377BB2-CACA-CCA1-CD67-817F79AD86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หมายเลขสไลด์ 4">
            <a:extLst>
              <a:ext uri="{FF2B5EF4-FFF2-40B4-BE49-F238E27FC236}">
                <a16:creationId xmlns:a16="http://schemas.microsoft.com/office/drawing/2014/main" id="{D8D124A4-54DE-E66C-56BF-53D4ECD98E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FE5CA0-3329-41B1-83A6-0BF562D5648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149401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>
            <a:extLst>
              <a:ext uri="{FF2B5EF4-FFF2-40B4-BE49-F238E27FC236}">
                <a16:creationId xmlns:a16="http://schemas.microsoft.com/office/drawing/2014/main" id="{AF287F62-C94E-5FA8-8952-6111C1082F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0663E-EFF5-4223-882A-1D86AB2DBC91}" type="datetimeFigureOut">
              <a:rPr lang="th-TH" smtClean="0"/>
              <a:t>05/08/68</a:t>
            </a:fld>
            <a:endParaRPr lang="th-TH"/>
          </a:p>
        </p:txBody>
      </p:sp>
      <p:sp>
        <p:nvSpPr>
          <p:cNvPr id="3" name="ตัวแทนท้ายกระดาษ 2">
            <a:extLst>
              <a:ext uri="{FF2B5EF4-FFF2-40B4-BE49-F238E27FC236}">
                <a16:creationId xmlns:a16="http://schemas.microsoft.com/office/drawing/2014/main" id="{977503D1-76F6-89B3-CB3D-FCC3ECE00A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>
            <a:extLst>
              <a:ext uri="{FF2B5EF4-FFF2-40B4-BE49-F238E27FC236}">
                <a16:creationId xmlns:a16="http://schemas.microsoft.com/office/drawing/2014/main" id="{3F6845C5-E5A2-E7AC-9729-A99A750D7E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FE5CA0-3329-41B1-83A6-0BF562D5648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303830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52E1C4FB-CEDF-0391-E492-271666637F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2BFDD6A4-2A76-6D64-4E1B-A3F89C9356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ข้อความ 3">
            <a:extLst>
              <a:ext uri="{FF2B5EF4-FFF2-40B4-BE49-F238E27FC236}">
                <a16:creationId xmlns:a16="http://schemas.microsoft.com/office/drawing/2014/main" id="{3BF0150A-592C-4984-CFFE-1D6BAC66139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:a16="http://schemas.microsoft.com/office/drawing/2014/main" id="{4A7FB3C5-E49A-F1B2-49BC-4090AE6EF9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0663E-EFF5-4223-882A-1D86AB2DBC91}" type="datetimeFigureOut">
              <a:rPr lang="th-TH" smtClean="0"/>
              <a:t>05/08/68</a:t>
            </a:fld>
            <a:endParaRPr lang="th-TH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:a16="http://schemas.microsoft.com/office/drawing/2014/main" id="{B5389C20-36D9-4DF5-6CD9-F24757D3F6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:a16="http://schemas.microsoft.com/office/drawing/2014/main" id="{CC99FBBE-7600-285B-3B4D-BFE92D630B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FE5CA0-3329-41B1-83A6-0BF562D5648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462194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9626CA43-576A-4B8D-7235-A04CE0DB23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รูปภาพ 2">
            <a:extLst>
              <a:ext uri="{FF2B5EF4-FFF2-40B4-BE49-F238E27FC236}">
                <a16:creationId xmlns:a16="http://schemas.microsoft.com/office/drawing/2014/main" id="{FBF73141-20E9-E8CE-8E7C-7B8E0D50798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>
            <a:extLst>
              <a:ext uri="{FF2B5EF4-FFF2-40B4-BE49-F238E27FC236}">
                <a16:creationId xmlns:a16="http://schemas.microsoft.com/office/drawing/2014/main" id="{878BDECB-3759-AAB8-1D6B-032A136DDA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:a16="http://schemas.microsoft.com/office/drawing/2014/main" id="{23A6D6A4-A217-876E-D504-D4D497127F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0663E-EFF5-4223-882A-1D86AB2DBC91}" type="datetimeFigureOut">
              <a:rPr lang="th-TH" smtClean="0"/>
              <a:t>05/08/68</a:t>
            </a:fld>
            <a:endParaRPr lang="th-TH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:a16="http://schemas.microsoft.com/office/drawing/2014/main" id="{5AF62C13-8F7C-995D-F243-21B4351E95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:a16="http://schemas.microsoft.com/office/drawing/2014/main" id="{AFA48C36-77BC-F989-94D6-5E8517C612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FE5CA0-3329-41B1-83A6-0BF562D5648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06402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>
            <a:extLst>
              <a:ext uri="{FF2B5EF4-FFF2-40B4-BE49-F238E27FC236}">
                <a16:creationId xmlns:a16="http://schemas.microsoft.com/office/drawing/2014/main" id="{1C560A26-5140-F09D-5F95-167FF67874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:a16="http://schemas.microsoft.com/office/drawing/2014/main" id="{8D6D24E9-E363-AAF8-60EF-38FB28925B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C2D1CA05-2408-8FBB-FEC4-A5047E6E07A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50663E-EFF5-4223-882A-1D86AB2DBC91}" type="datetimeFigureOut">
              <a:rPr lang="th-TH" smtClean="0"/>
              <a:t>05/08/68</a:t>
            </a:fld>
            <a:endParaRPr lang="th-TH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638A3793-7DC7-B0F6-0ED0-CD4324D7DAB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447E91EB-05FA-1742-A6A0-C5905C03AD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FE5CA0-3329-41B1-83A6-0BF562D5648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55228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รูปภาพ 4">
            <a:extLst>
              <a:ext uri="{FF2B5EF4-FFF2-40B4-BE49-F238E27FC236}">
                <a16:creationId xmlns:a16="http://schemas.microsoft.com/office/drawing/2014/main" id="{9C281A92-E3A1-FE78-93E5-3BD9C23BB4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1292" y="0"/>
            <a:ext cx="976941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64256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69DB39-DD66-3BD1-DDAF-ABF8E7927A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9B2D961C-5DBC-1FB4-8B55-C957DF16D6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3985" y="0"/>
            <a:ext cx="972402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63328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35667C-753A-6CE7-EEF9-BA9404D94C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99EE70C9-4B7D-0DBC-B166-14C879B89D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8262" y="0"/>
            <a:ext cx="96954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11240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0592B4-838C-A184-0AF6-64D0F8AE0D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374F4537-B633-2D2B-785F-7BA501C023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8061" y="0"/>
            <a:ext cx="975587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9272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748E5A-7F63-0480-B449-158FAB56F2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96DEBC47-7D88-D2CB-41CE-F66AE544CD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5037" y="0"/>
            <a:ext cx="988192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36771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2C5FB8-74A0-CD78-682B-9FFABB42C5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805A6D0F-43FA-20B1-F4BD-2935621B93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1356" y="0"/>
            <a:ext cx="970928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7792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EB90CF-AB83-B264-A9B2-2B6957887D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CCB0B6DB-73DE-6AFB-A8D1-A541D7B4D5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5524" y="0"/>
            <a:ext cx="98409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63166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165A72-87E5-52A6-B556-01F05DF676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E0E26DBA-6238-55B5-3B36-8F3AD41750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33821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C04BF3-8206-E698-3233-F9D0881183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890C88F1-3797-D136-95C7-DE28BBF06B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2668" y="0"/>
            <a:ext cx="984666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56130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DC096B-65C3-C5B5-16D9-D6F55E29D6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7AC902D2-AD77-B9AA-980A-86C7A3110D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9322" y="0"/>
            <a:ext cx="999335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3801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B7E8D0-4C70-8FE8-B46A-CB3428047A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8B32F7AE-0B4B-CA3C-1A08-CD322775A3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881" y="0"/>
            <a:ext cx="973423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45911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E0E301-C477-D0FB-426A-1C0908942B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A10C9850-EF17-179D-9FC1-59EB95BA43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8237" y="0"/>
            <a:ext cx="99155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290243"/>
      </p:ext>
    </p:extLst>
  </p:cSld>
  <p:clrMapOvr>
    <a:masterClrMapping/>
  </p:clrMapOvr>
</p:sld>
</file>

<file path=ppt/theme/theme1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0</Words>
  <Application>Microsoft Office PowerPoint</Application>
  <PresentationFormat>แบบจอกว้าง</PresentationFormat>
  <Paragraphs>0</Paragraphs>
  <Slides>12</Slides>
  <Notes>0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3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ธีมของ Office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คนิตดา ลิ้มปิยินทรากูล</dc:creator>
  <cp:lastModifiedBy>คนิตดา ลิ้มปิยินทรากูล</cp:lastModifiedBy>
  <cp:revision>2</cp:revision>
  <dcterms:created xsi:type="dcterms:W3CDTF">2025-08-04T04:43:39Z</dcterms:created>
  <dcterms:modified xsi:type="dcterms:W3CDTF">2025-08-05T04:37:53Z</dcterms:modified>
</cp:coreProperties>
</file>